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</p:sldMasterIdLst>
  <p:notesMasterIdLst>
    <p:notesMasterId r:id="rId10"/>
  </p:notesMasterIdLst>
  <p:handoutMasterIdLst>
    <p:handoutMasterId r:id="rId11"/>
  </p:handoutMasterIdLst>
  <p:sldIdLst>
    <p:sldId id="257" r:id="rId2"/>
    <p:sldId id="396" r:id="rId3"/>
    <p:sldId id="259" r:id="rId4"/>
    <p:sldId id="411" r:id="rId5"/>
    <p:sldId id="412" r:id="rId6"/>
    <p:sldId id="364" r:id="rId7"/>
    <p:sldId id="365" r:id="rId8"/>
    <p:sldId id="382" r:id="rId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8"/>
    <a:srgbClr val="FFFF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2374" autoAdjust="0"/>
  </p:normalViewPr>
  <p:slideViewPr>
    <p:cSldViewPr>
      <p:cViewPr varScale="1">
        <p:scale>
          <a:sx n="64" d="100"/>
          <a:sy n="64" d="100"/>
        </p:scale>
        <p:origin x="135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474E8EB2-CDDE-450E-98F6-D5847A970FA2}" type="datetimeFigureOut">
              <a:rPr lang="de-DE"/>
              <a:pPr/>
              <a:t>05.04.2017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17F90804-918D-4185-9E5B-E14E6098524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96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7CF6E5DB-C098-447C-9020-22B0172DCB2C}" type="datetimeFigureOut">
              <a:rPr lang="de-DE"/>
              <a:pPr/>
              <a:t>05.04.2017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30FD9E34-50F6-42BD-B4B1-F0C94549C72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0220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</p:txBody>
      </p:sp>
      <p:sp>
        <p:nvSpPr>
          <p:cNvPr id="1741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683F8BD-3C47-459D-BFA8-6217E807BD9B}" type="slidenum">
              <a:rPr lang="de-DE" sz="1200"/>
              <a:pPr eaLnBrk="1" hangingPunct="1"/>
              <a:t>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205796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de-DE" dirty="0" smtClean="0">
              <a:ea typeface="ＭＳ Ｐゴシック" pitchFamily="34" charset="-128"/>
            </a:endParaRPr>
          </a:p>
        </p:txBody>
      </p:sp>
      <p:sp>
        <p:nvSpPr>
          <p:cNvPr id="3891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751B184-2ECA-4696-9A81-9476CFE0995C}" type="slidenum">
              <a:rPr lang="de-DE" sz="1200"/>
              <a:pPr eaLnBrk="1" hangingPunct="1"/>
              <a:t>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674204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Notizenplatzhalt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476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</p:txBody>
      </p:sp>
      <p:sp>
        <p:nvSpPr>
          <p:cNvPr id="2150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58BA011-99B8-471F-BD5A-FD0EF8A749B4}" type="slidenum">
              <a:rPr lang="de-DE" sz="1200"/>
              <a:pPr eaLnBrk="1" hangingPunct="1"/>
              <a:t>3</a:t>
            </a:fld>
            <a:endParaRPr lang="de-DE" sz="1200"/>
          </a:p>
        </p:txBody>
      </p:sp>
      <p:sp>
        <p:nvSpPr>
          <p:cNvPr id="2" name="Textfeld 1"/>
          <p:cNvSpPr txBox="1"/>
          <p:nvPr/>
        </p:nvSpPr>
        <p:spPr>
          <a:xfrm>
            <a:off x="1052736" y="5148064"/>
            <a:ext cx="588815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Pfingstfest: typisches TSV Wetter, Samstag eher finanzieller Reinfall</a:t>
            </a:r>
          </a:p>
          <a:p>
            <a:r>
              <a:rPr lang="de-DE" sz="1400" dirty="0" smtClean="0"/>
              <a:t>In Summe knapp wirtschaftlich, im Finanzbericht dazu mehr</a:t>
            </a:r>
          </a:p>
          <a:p>
            <a:endParaRPr lang="de-DE" sz="1400" dirty="0"/>
          </a:p>
          <a:p>
            <a:r>
              <a:rPr lang="de-DE" sz="1400" dirty="0" smtClean="0"/>
              <a:t>Vorbereitung 100 Jahre TSV läuft, viele Ideen, Umsetzung gestartet</a:t>
            </a:r>
          </a:p>
          <a:p>
            <a:r>
              <a:rPr lang="de-DE" sz="1400" dirty="0" smtClean="0"/>
              <a:t>Vereinsheim an Frau </a:t>
            </a:r>
            <a:r>
              <a:rPr lang="de-DE" sz="1400" dirty="0" err="1" smtClean="0"/>
              <a:t>Kuhr</a:t>
            </a:r>
            <a:r>
              <a:rPr lang="de-DE" sz="1400" dirty="0" smtClean="0"/>
              <a:t> </a:t>
            </a:r>
            <a:r>
              <a:rPr lang="de-DE" sz="1400" dirty="0" err="1" smtClean="0"/>
              <a:t>Saile</a:t>
            </a:r>
            <a:r>
              <a:rPr lang="de-DE" sz="1400" dirty="0" smtClean="0"/>
              <a:t> verpachtet, Konzept wie man sich</a:t>
            </a:r>
          </a:p>
          <a:p>
            <a:r>
              <a:rPr lang="de-DE" sz="1400" dirty="0" smtClean="0"/>
              <a:t>Ursächlich ein Vereinsheim vorstellt, hohe Identifikation mit den Mit-</a:t>
            </a:r>
          </a:p>
          <a:p>
            <a:r>
              <a:rPr lang="de-DE" sz="1400" dirty="0" smtClean="0"/>
              <a:t>Gliedern, kein klassisches </a:t>
            </a:r>
            <a:r>
              <a:rPr lang="de-DE" sz="1400" dirty="0" err="1" smtClean="0"/>
              <a:t>restaurantkonzept</a:t>
            </a:r>
            <a:r>
              <a:rPr lang="de-DE" sz="1400" dirty="0" smtClean="0"/>
              <a:t>.</a:t>
            </a:r>
          </a:p>
          <a:p>
            <a:endParaRPr lang="de-DE" sz="1400" dirty="0"/>
          </a:p>
          <a:p>
            <a:r>
              <a:rPr lang="de-DE" sz="1400" dirty="0" smtClean="0"/>
              <a:t>Homepage überarbeitet, Dank an Steffen</a:t>
            </a:r>
          </a:p>
          <a:p>
            <a:r>
              <a:rPr lang="de-DE" sz="1400" dirty="0" smtClean="0"/>
              <a:t>Pfingstfest als Projekt in der IBM Software niedergelegt, Dank an Gisela</a:t>
            </a:r>
          </a:p>
          <a:p>
            <a:endParaRPr lang="de-DE" sz="1400" dirty="0"/>
          </a:p>
          <a:p>
            <a:r>
              <a:rPr lang="de-DE" sz="1400" dirty="0" smtClean="0"/>
              <a:t>Jugend </a:t>
            </a:r>
            <a:r>
              <a:rPr lang="de-DE" sz="1400" dirty="0" err="1" smtClean="0"/>
              <a:t>konzept</a:t>
            </a:r>
            <a:r>
              <a:rPr lang="de-DE" sz="1400" dirty="0" smtClean="0"/>
              <a:t> ( Hinweise aus Jugenddelegiertenversammlung ) 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856626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>
              <a:ea typeface="ＭＳ Ｐゴシック" pitchFamily="34" charset="-128"/>
            </a:endParaRPr>
          </a:p>
        </p:txBody>
      </p:sp>
      <p:sp>
        <p:nvSpPr>
          <p:cNvPr id="2560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B75408F-C96F-48AB-9B6C-7734F4BFF3A0}" type="slidenum">
              <a:rPr lang="de-DE" sz="1200"/>
              <a:pPr eaLnBrk="1" hangingPunct="1"/>
              <a:t>4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23602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>
              <a:ea typeface="ＭＳ Ｐゴシック" pitchFamily="34" charset="-128"/>
            </a:endParaRPr>
          </a:p>
        </p:txBody>
      </p:sp>
      <p:sp>
        <p:nvSpPr>
          <p:cNvPr id="2560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B75408F-C96F-48AB-9B6C-7734F4BFF3A0}" type="slidenum">
              <a:rPr lang="de-DE" sz="1200"/>
              <a:pPr eaLnBrk="1" hangingPunct="1"/>
              <a:t>5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351352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</p:txBody>
      </p:sp>
      <p:sp>
        <p:nvSpPr>
          <p:cNvPr id="1741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683F8BD-3C47-459D-BFA8-6217E807BD9B}" type="slidenum">
              <a:rPr lang="de-DE" sz="1200"/>
              <a:pPr eaLnBrk="1" hangingPunct="1"/>
              <a:t>6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949260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</p:txBody>
      </p:sp>
      <p:sp>
        <p:nvSpPr>
          <p:cNvPr id="1741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683F8BD-3C47-459D-BFA8-6217E807BD9B}" type="slidenum">
              <a:rPr lang="de-DE" sz="1200"/>
              <a:pPr eaLnBrk="1" hangingPunct="1"/>
              <a:t>7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870617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>
              <a:ea typeface="ＭＳ Ｐゴシック" pitchFamily="34" charset="-128"/>
            </a:endParaRPr>
          </a:p>
        </p:txBody>
      </p:sp>
      <p:sp>
        <p:nvSpPr>
          <p:cNvPr id="2560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B75408F-C96F-48AB-9B6C-7734F4BFF3A0}" type="slidenum">
              <a:rPr lang="de-DE" sz="1200"/>
              <a:pPr eaLnBrk="1" hangingPunct="1"/>
              <a:t>8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68834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640-777C-441C-B501-9F2DAA9C4883}" type="datetimeFigureOut">
              <a:rPr lang="de-DE" smtClean="0"/>
              <a:pPr/>
              <a:t>05.04.2017</a:t>
            </a:fld>
            <a:endParaRPr lang="de-D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EA252A-8DE4-4170-A11C-F51085AA16D2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E33D-1201-4365-9867-7B8766F33803}" type="datetimeFigureOut">
              <a:rPr lang="de-DE" smtClean="0"/>
              <a:pPr/>
              <a:t>05.04.2017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7045-99E1-4C6B-BAB5-0C6937180100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EEA9-31EF-4115-B3C8-4F11062528D1}" type="datetimeFigureOut">
              <a:rPr lang="de-DE" smtClean="0"/>
              <a:pPr/>
              <a:t>05.04.2017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D939-608E-4EDB-BA30-16C07044A4C7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463964-DD96-40F1-939A-308E46D70D23}" type="datetimeFigureOut">
              <a:rPr lang="de-DE"/>
              <a:pPr/>
              <a:t>05.04.2017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47FDC-D03F-4758-A273-4B3D1C8EEB8B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9" name="Gerade Verbindung 8"/>
          <p:cNvCxnSpPr/>
          <p:nvPr userDrawn="1"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hteck 6"/>
          <p:cNvSpPr/>
          <p:nvPr userDrawn="1"/>
        </p:nvSpPr>
        <p:spPr>
          <a:xfrm>
            <a:off x="0" y="1363504"/>
            <a:ext cx="9144000" cy="3937704"/>
          </a:xfrm>
          <a:prstGeom prst="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>
              <a:buFontTx/>
              <a:buAutoNum type="arabicPeriod"/>
            </a:pPr>
            <a:endParaRPr lang="de-DE" b="1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225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463964-DD96-40F1-939A-308E46D70D23}" type="datetimeFigureOut">
              <a:rPr lang="de-DE"/>
              <a:pPr/>
              <a:t>05.04.2017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47FDC-D03F-4758-A273-4B3D1C8EEB8B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9" name="Gerade Verbindung 8"/>
          <p:cNvCxnSpPr/>
          <p:nvPr userDrawn="1"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</p:spTree>
    <p:extLst>
      <p:ext uri="{BB962C8B-B14F-4D97-AF65-F5344CB8AC3E}">
        <p14:creationId xmlns:p14="http://schemas.microsoft.com/office/powerpoint/2010/main" val="2362159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463964-DD96-40F1-939A-308E46D70D23}" type="datetimeFigureOut">
              <a:rPr lang="de-DE"/>
              <a:pPr/>
              <a:t>05.04.2017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47FDC-D03F-4758-A273-4B3D1C8EEB8B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9" name="Gerade Verbindung 8"/>
          <p:cNvCxnSpPr/>
          <p:nvPr userDrawn="1"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hteck 6"/>
          <p:cNvSpPr/>
          <p:nvPr userDrawn="1"/>
        </p:nvSpPr>
        <p:spPr>
          <a:xfrm>
            <a:off x="0" y="1363504"/>
            <a:ext cx="9144000" cy="5494496"/>
          </a:xfrm>
          <a:prstGeom prst="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>
              <a:buFontTx/>
              <a:buAutoNum type="arabicPeriod"/>
            </a:pPr>
            <a:endParaRPr lang="de-DE" b="1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079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463964-DD96-40F1-939A-308E46D70D23}" type="datetimeFigureOut">
              <a:rPr lang="de-DE"/>
              <a:pPr/>
              <a:t>05.04.2017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47FDC-D03F-4758-A273-4B3D1C8EEB8B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9" name="Gerade Verbindung 8"/>
          <p:cNvCxnSpPr/>
          <p:nvPr userDrawn="1"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8743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C37F-5387-4053-86B7-D93D8FC054F2}" type="datetimeFigureOut">
              <a:rPr lang="de-DE" smtClean="0"/>
              <a:pPr/>
              <a:t>05.04.2017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28B6-CE8C-4D4C-9157-E7109FD0B8C3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2646-0B7D-4674-8231-FEF19D00F866}" type="datetimeFigureOut">
              <a:rPr lang="de-DE" smtClean="0"/>
              <a:pPr/>
              <a:t>05.04.2017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8AAD-A329-477F-A7C5-270CB97A499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B4D4-CB89-45DB-B50F-4195569D261D}" type="datetimeFigureOut">
              <a:rPr lang="de-DE" smtClean="0"/>
              <a:pPr/>
              <a:t>05.04.2017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210D8-A900-408B-99DF-2C4D0B76838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7F1D-DC3A-4D93-9760-D6BC8AE85682}" type="datetimeFigureOut">
              <a:rPr lang="de-DE" smtClean="0"/>
              <a:pPr/>
              <a:t>05.04.2017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331BD-81FA-406F-97E7-7E5B8E3783D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0BC5-E172-46AF-9E23-54EA0FDDFEE0}" type="datetimeFigureOut">
              <a:rPr lang="de-DE" smtClean="0"/>
              <a:pPr/>
              <a:t>05.04.2017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266-8B64-4917-B095-9530C1A2E725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C78F-06DE-48ED-ACEA-9B46517DB525}" type="datetimeFigureOut">
              <a:rPr lang="de-DE" smtClean="0"/>
              <a:pPr/>
              <a:t>05.04.2017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C0495-A09B-4C1C-8198-A9F1BA2015B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47E4-4797-4965-A1AE-636C0F1FA07F}" type="datetimeFigureOut">
              <a:rPr lang="de-DE" smtClean="0"/>
              <a:pPr/>
              <a:t>05.04.2017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4BF2-25A4-4B9C-B8FE-AC7286A7F9C9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AB8B-0816-4980-BEFF-5BAE83B3B9C8}" type="datetimeFigureOut">
              <a:rPr lang="de-DE" smtClean="0"/>
              <a:pPr/>
              <a:t>05.04.2017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60C8-89AF-48D8-B621-22B234055EC8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BF2646-0B7D-4674-8231-FEF19D00F866}" type="datetimeFigureOut">
              <a:rPr lang="de-DE" smtClean="0"/>
              <a:pPr/>
              <a:t>05.04.2017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4188AAD-A329-477F-A7C5-270CB97A499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5000625"/>
            <a:ext cx="9144000" cy="1214438"/>
          </a:xfrm>
          <a:prstGeom prst="rect">
            <a:avLst/>
          </a:prstGeom>
          <a:solidFill>
            <a:schemeClr val="bg1"/>
          </a:solidFill>
          <a:ln>
            <a:solidFill>
              <a:srgbClr val="0000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6387" name="Textfeld 4"/>
          <p:cNvSpPr txBox="1">
            <a:spLocks noChangeArrowheads="1"/>
          </p:cNvSpPr>
          <p:nvPr/>
        </p:nvSpPr>
        <p:spPr bwMode="auto">
          <a:xfrm>
            <a:off x="0" y="5075056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de-DE" sz="3200" i="1" dirty="0"/>
              <a:t>Wir begrüßen Sie </a:t>
            </a:r>
            <a:r>
              <a:rPr lang="de-DE" sz="3200" i="1" dirty="0" smtClean="0"/>
              <a:t>herzlich zu </a:t>
            </a:r>
            <a:r>
              <a:rPr lang="de-DE" sz="3200" i="1" dirty="0"/>
              <a:t>unserer </a:t>
            </a:r>
            <a:endParaRPr lang="de-DE" sz="3200" i="1" dirty="0" smtClean="0"/>
          </a:p>
          <a:p>
            <a:pPr algn="ctr" eaLnBrk="1" hangingPunct="1"/>
            <a:r>
              <a:rPr lang="de-DE" sz="3200" i="1" dirty="0" smtClean="0"/>
              <a:t>heutigen Versammlung </a:t>
            </a:r>
            <a:endParaRPr lang="de-DE" sz="3200" i="1" dirty="0"/>
          </a:p>
        </p:txBody>
      </p:sp>
      <p:sp>
        <p:nvSpPr>
          <p:cNvPr id="16389" name="Textfeld 6"/>
          <p:cNvSpPr txBox="1">
            <a:spLocks noChangeArrowheads="1"/>
          </p:cNvSpPr>
          <p:nvPr/>
        </p:nvSpPr>
        <p:spPr bwMode="auto">
          <a:xfrm>
            <a:off x="6732240" y="6440148"/>
            <a:ext cx="16834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e-DE" sz="1200" i="1" dirty="0" err="1"/>
              <a:t>Ehningen</a:t>
            </a:r>
            <a:r>
              <a:rPr lang="de-DE" sz="1200" i="1" dirty="0"/>
              <a:t>, </a:t>
            </a:r>
            <a:r>
              <a:rPr lang="de-DE" sz="1200" i="1" dirty="0" smtClean="0"/>
              <a:t>04.04.2017</a:t>
            </a:r>
            <a:endParaRPr lang="de-DE" sz="1200" i="1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0" y="5000625"/>
            <a:ext cx="9144000" cy="0"/>
          </a:xfrm>
          <a:prstGeom prst="line">
            <a:avLst/>
          </a:prstGeom>
          <a:ln w="25400">
            <a:solidFill>
              <a:srgbClr val="000098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0" y="6215063"/>
            <a:ext cx="9144000" cy="0"/>
          </a:xfrm>
          <a:prstGeom prst="line">
            <a:avLst/>
          </a:prstGeom>
          <a:ln w="25400">
            <a:solidFill>
              <a:srgbClr val="000098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ild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-99392"/>
            <a:ext cx="5305236" cy="5112568"/>
          </a:xfrm>
          <a:prstGeom prst="rect">
            <a:avLst/>
          </a:prstGeom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-15766" y="1366964"/>
            <a:ext cx="9144000" cy="3923611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de-DE" sz="2800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Tagesordnung</a:t>
            </a:r>
          </a:p>
          <a:p>
            <a:pPr algn="ctr"/>
            <a:endParaRPr lang="de-DE" sz="1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3">
              <a:buFontTx/>
              <a:buAutoNum type="arabicPeriod"/>
            </a:pPr>
            <a:r>
              <a:rPr lang="de-DE" sz="2400" b="1" dirty="0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 Jahresbericht des Präsidiums</a:t>
            </a:r>
          </a:p>
          <a:p>
            <a:pPr lvl="3">
              <a:buFontTx/>
              <a:buAutoNum type="arabicPeriod"/>
            </a:pPr>
            <a:r>
              <a:rPr lang="de-DE" sz="20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Berichte der Abteilungen und der  Vereinsjugend</a:t>
            </a:r>
          </a:p>
          <a:p>
            <a:pPr lvl="3">
              <a:buFontTx/>
              <a:buAutoNum type="arabicPeriod"/>
            </a:pPr>
            <a:r>
              <a:rPr lang="de-DE" sz="200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Finanzbericht</a:t>
            </a:r>
            <a:endParaRPr lang="de-DE" sz="2000" dirty="0"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3">
              <a:buFontTx/>
              <a:buAutoNum type="arabicPeriod"/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Kassenprüfer</a:t>
            </a:r>
          </a:p>
          <a:p>
            <a:pPr lvl="3">
              <a:buFontTx/>
              <a:buAutoNum type="arabicPeriod"/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Präsidiumsausschusses</a:t>
            </a:r>
          </a:p>
          <a:p>
            <a:pPr lvl="3">
              <a:buFontTx/>
              <a:buAutoNum type="arabicPeriod"/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Vorstandes</a:t>
            </a:r>
          </a:p>
          <a:p>
            <a:pPr lvl="3">
              <a:buFontTx/>
              <a:buAutoNum type="arabicPeriod"/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Anträge </a:t>
            </a:r>
            <a:endParaRPr lang="de-DE" sz="16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3">
              <a:buFontTx/>
              <a:buAutoNum type="arabicPeriod"/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Ehrungen und Verabschiedungen</a:t>
            </a:r>
          </a:p>
          <a:p>
            <a:pPr lvl="3">
              <a:buFontTx/>
              <a:buAutoNum type="arabicPeriod"/>
            </a:pP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Wahlen</a:t>
            </a:r>
          </a:p>
          <a:p>
            <a:pPr lvl="3">
              <a:buFontTx/>
              <a:buAutoNum type="arabicPeriod"/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Sonstiges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>
              <a:buFontTx/>
              <a:buAutoNum type="arabicPeriod"/>
            </a:pPr>
            <a:endParaRPr lang="de-DE" b="1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700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1340768"/>
            <a:ext cx="914400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>
                <a:solidFill>
                  <a:srgbClr val="000000"/>
                </a:solidFill>
                <a:cs typeface="Arial" pitchFamily="34" charset="0"/>
              </a:rPr>
              <a:t>Jahresbericht</a:t>
            </a:r>
            <a:endParaRPr lang="de-DE" sz="2000" b="1" dirty="0">
              <a:solidFill>
                <a:srgbClr val="000000"/>
              </a:solidFill>
              <a:cs typeface="Arial" pitchFamily="34" charset="0"/>
            </a:endParaRPr>
          </a:p>
          <a:p>
            <a:pPr marL="2171700" lvl="4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sz="2000" dirty="0" smtClean="0">
              <a:solidFill>
                <a:srgbClr val="000000"/>
              </a:solidFill>
              <a:cs typeface="Arial" pitchFamily="34" charset="0"/>
            </a:endParaRPr>
          </a:p>
          <a:p>
            <a:pPr marL="2171700" lvl="4" indent="-342900">
              <a:buFont typeface="Arial" panose="020B0604020202020204" pitchFamily="34" charset="0"/>
              <a:buChar char="•"/>
            </a:pPr>
            <a:endParaRPr lang="de-DE" sz="2000" dirty="0">
              <a:solidFill>
                <a:srgbClr val="000000"/>
              </a:solidFill>
              <a:cs typeface="Arial" pitchFamily="34" charset="0"/>
            </a:endParaRPr>
          </a:p>
          <a:p>
            <a:pPr marL="2171700" lvl="4" indent="-342900">
              <a:buFont typeface="Arial" panose="020B0604020202020204" pitchFamily="34" charset="0"/>
              <a:buChar char="•"/>
            </a:pPr>
            <a:endParaRPr lang="de-DE" sz="2000" dirty="0" smtClean="0">
              <a:solidFill>
                <a:srgbClr val="000000"/>
              </a:solidFill>
              <a:cs typeface="Arial" pitchFamily="34" charset="0"/>
            </a:endParaRPr>
          </a:p>
          <a:p>
            <a:pPr marL="2171700" lvl="4" indent="-342900">
              <a:buFont typeface="Arial" panose="020B0604020202020204" pitchFamily="34" charset="0"/>
              <a:buChar char="•"/>
            </a:pPr>
            <a:endParaRPr lang="de-DE" sz="2000" dirty="0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flipH="1">
            <a:off x="7378723" y="1588"/>
            <a:ext cx="1588" cy="133918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899592" y="6022140"/>
            <a:ext cx="7424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49245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1384609"/>
            <a:ext cx="9144000" cy="40005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de-DE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>
              <a:buFontTx/>
              <a:buAutoNum type="arabicPeriod"/>
              <a:defRPr/>
            </a:pPr>
            <a:endParaRPr lang="de-DE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983223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Gerade Verbindung 10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4"/>
          <p:cNvSpPr txBox="1">
            <a:spLocks noChangeArrowheads="1"/>
          </p:cNvSpPr>
          <p:nvPr/>
        </p:nvSpPr>
        <p:spPr bwMode="auto">
          <a:xfrm>
            <a:off x="0" y="1268760"/>
            <a:ext cx="914400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de-DE" sz="3600" b="1" dirty="0"/>
          </a:p>
          <a:p>
            <a:pPr algn="ctr" eaLnBrk="1" hangingPunct="1"/>
            <a:r>
              <a:rPr lang="de-DE" sz="66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Vielen Dank </a:t>
            </a:r>
          </a:p>
          <a:p>
            <a:pPr algn="ctr" eaLnBrk="1" hangingPunct="1"/>
            <a:r>
              <a:rPr lang="de-DE" sz="66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für Ihre </a:t>
            </a:r>
          </a:p>
          <a:p>
            <a:pPr algn="ctr" eaLnBrk="1" hangingPunct="1"/>
            <a:r>
              <a:rPr lang="de-DE" sz="66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Aufmerksamkeit</a:t>
            </a:r>
          </a:p>
          <a:p>
            <a:pPr algn="ctr" eaLnBrk="1" hangingPunct="1"/>
            <a:endParaRPr lang="de-DE" sz="4800" b="1" dirty="0"/>
          </a:p>
        </p:txBody>
      </p:sp>
    </p:spTree>
    <p:extLst>
      <p:ext uri="{BB962C8B-B14F-4D97-AF65-F5344CB8AC3E}">
        <p14:creationId xmlns:p14="http://schemas.microsoft.com/office/powerpoint/2010/main" val="1181648406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Gerade Verbindung 10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4"/>
          <p:cNvSpPr txBox="1">
            <a:spLocks noChangeArrowheads="1"/>
          </p:cNvSpPr>
          <p:nvPr/>
        </p:nvSpPr>
        <p:spPr bwMode="auto">
          <a:xfrm>
            <a:off x="8880" y="2060848"/>
            <a:ext cx="913512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de-DE" sz="3600" b="1" dirty="0"/>
          </a:p>
          <a:p>
            <a:pPr algn="ctr" eaLnBrk="1" hangingPunct="1"/>
            <a:r>
              <a:rPr lang="de-DE" sz="66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Backup</a:t>
            </a:r>
          </a:p>
          <a:p>
            <a:pPr algn="ctr" eaLnBrk="1" hangingPunct="1"/>
            <a:endParaRPr lang="de-DE" sz="4800" b="1" dirty="0"/>
          </a:p>
        </p:txBody>
      </p:sp>
    </p:spTree>
    <p:extLst>
      <p:ext uri="{BB962C8B-B14F-4D97-AF65-F5344CB8AC3E}">
        <p14:creationId xmlns:p14="http://schemas.microsoft.com/office/powerpoint/2010/main" val="31891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1384609"/>
            <a:ext cx="9144000" cy="40005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de-DE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>
              <a:buFontTx/>
              <a:buAutoNum type="arabicPeriod"/>
              <a:defRPr/>
            </a:pPr>
            <a:endParaRPr lang="de-DE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619487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143</Words>
  <Application>Microsoft Office PowerPoint</Application>
  <PresentationFormat>Bildschirmpräsentation (4:3)</PresentationFormat>
  <Paragraphs>52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Century Gothic</vt:lpstr>
      <vt:lpstr>Courier New</vt:lpstr>
      <vt:lpstr>Palatino Linotype</vt:lpstr>
      <vt:lpstr>Executive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Markus</dc:creator>
  <cp:lastModifiedBy>Huttenlocher, Martin (059)</cp:lastModifiedBy>
  <cp:revision>417</cp:revision>
  <cp:lastPrinted>2013-03-22T07:40:26Z</cp:lastPrinted>
  <dcterms:created xsi:type="dcterms:W3CDTF">2009-02-19T17:52:41Z</dcterms:created>
  <dcterms:modified xsi:type="dcterms:W3CDTF">2017-04-05T05:18:41Z</dcterms:modified>
</cp:coreProperties>
</file>